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3" r:id="rId2"/>
    <p:sldId id="264" r:id="rId3"/>
    <p:sldId id="262" r:id="rId4"/>
    <p:sldId id="256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4191001" cy="14200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FALSAFA-E-		SHAHADAT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3886200"/>
            <a:ext cx="3048000" cy="1219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USTAAD MURTAZA MOTAHARI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7844"/>
            <a:ext cx="4114800" cy="586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SHAHEED KI MANATIQ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Mokhtalif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andaza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-e-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fikr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Mantiq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ishq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moslah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mantiq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Imam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Hussain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(A.S)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mantiq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insano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say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mokhtalif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SHAHEED KA KHOON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572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khoon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kabhi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ra-egaa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jaata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Rasool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(S.A.W.W)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farmatay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hay: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“Allah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Kisi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Qatray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Etna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Pasand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Nhi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Karta,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Jitna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Khooon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Kay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Qatray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Pasand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Karta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Jo Us Ki Rah May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Behta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906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SHAHEED KI SHIFA-AT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Teen (3)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qisim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log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shifa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-at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gay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a.s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farmatay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hay: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“Allah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Qayamat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Kay Din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Shohada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Shan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Shokat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Azmat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Nooraniyat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Kay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Sath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Samnay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Kay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Ambya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Karam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Sawar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Hoon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Gay To Un Ki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Tazeem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Ki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Khatir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Sawariyon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Say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Otar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Paray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Gay”</a:t>
            </a:r>
            <a:endParaRPr lang="en-US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6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r>
              <a:rPr lang="en-US" sz="3200" dirty="0" smtClean="0"/>
              <a:t>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620000" cy="5715000"/>
          </a:xfrm>
        </p:spPr>
        <p:txBody>
          <a:bodyPr>
            <a:normAutofit/>
          </a:bodyPr>
          <a:lstStyle/>
          <a:p>
            <a:pPr>
              <a:lnSpc>
                <a:spcPct val="26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Taleef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Ustaad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Murtaza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Motahari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6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Tarjuma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Mohammad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Fazal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Haq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6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Nazar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Raza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Hussain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Rizwani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6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Kitabat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Syed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Jaffer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Sadiq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6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Tab-a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punjm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 2006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" y="0"/>
            <a:ext cx="9116291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INDEX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62000"/>
            <a:ext cx="8458200" cy="60198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nazd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khoda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badan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taqaddus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ishtiyyaq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mantiq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---------------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khoon</a:t>
            </a:r>
            <a:endParaRPr lang="en-US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--------------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shifa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-at</a:t>
            </a:r>
            <a:endParaRPr lang="en-US" sz="23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SHAHEED </a:t>
            </a:r>
            <a:r>
              <a:rPr lang="en-US" sz="3200" b="1" dirty="0" smtClean="0"/>
              <a:t>NAZD </a:t>
            </a:r>
            <a:r>
              <a:rPr lang="en-US" sz="3200" b="1" dirty="0"/>
              <a:t>E </a:t>
            </a:r>
            <a:r>
              <a:rPr lang="en-US" sz="3200" b="1" dirty="0" smtClean="0"/>
              <a:t>KHUDA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696200" cy="57150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moqaddas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rutba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doosron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mohsin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shama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manind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Hazoor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(S.A.W.W)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roshan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chiragh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Sorah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Ahzab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4636"/>
            <a:ext cx="9144000" cy="872836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 smtClean="0"/>
              <a:t>SHAHEED KA BADAN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162800" cy="4876800"/>
          </a:xfrm>
        </p:spPr>
        <p:txBody>
          <a:bodyPr/>
          <a:lstStyle/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Shaheed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dafan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karna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Taharat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 smtClean="0"/>
              <a:t>SHAHEED KA TAQADDUS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162800" cy="48768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qadar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muqaddas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Maut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aqsaam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lnSpc>
                <a:spcPct val="25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Tabii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maut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lnSpc>
                <a:spcPct val="2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Hadsaati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maut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lnSpc>
                <a:spcPct val="2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Jurm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natijay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may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maut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CONTINUED….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162800" cy="5867400"/>
          </a:xfrm>
        </p:spPr>
        <p:txBody>
          <a:bodyPr/>
          <a:lstStyle/>
          <a:p>
            <a:pPr algn="l">
              <a:lnSpc>
                <a:spcPct val="30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Khud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kushi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30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pehloo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30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Imam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Hussain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(A.S)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misaal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4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 smtClean="0"/>
              <a:t>SHAHEED KA ISHTIYYAQ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162800" cy="51054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Shoqa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-e-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Imam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a.s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shauq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Surah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Ankaboot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may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irshad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hota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800" b="1" i="1" dirty="0" err="1" smtClean="0">
                <a:solidFill>
                  <a:schemeClr val="tx1"/>
                </a:solidFill>
              </a:rPr>
              <a:t>Kya</a:t>
            </a:r>
            <a:r>
              <a:rPr lang="en-US" sz="1800" b="1" i="1" dirty="0" smtClean="0">
                <a:solidFill>
                  <a:schemeClr val="tx1"/>
                </a:solidFill>
              </a:rPr>
              <a:t> Logon Nay </a:t>
            </a:r>
            <a:r>
              <a:rPr lang="en-US" sz="1800" b="1" i="1" dirty="0" err="1" smtClean="0">
                <a:solidFill>
                  <a:schemeClr val="tx1"/>
                </a:solidFill>
              </a:rPr>
              <a:t>Samjh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Lya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Hai</a:t>
            </a:r>
            <a:r>
              <a:rPr lang="en-US" sz="1800" b="1" i="1" dirty="0" smtClean="0">
                <a:solidFill>
                  <a:schemeClr val="tx1"/>
                </a:solidFill>
              </a:rPr>
              <a:t> Kay </a:t>
            </a:r>
            <a:r>
              <a:rPr lang="en-US" sz="1800" b="1" i="1" dirty="0" err="1" smtClean="0">
                <a:solidFill>
                  <a:schemeClr val="tx1"/>
                </a:solidFill>
              </a:rPr>
              <a:t>Faqat</a:t>
            </a:r>
            <a:r>
              <a:rPr lang="en-US" sz="1800" b="1" i="1" dirty="0" smtClean="0">
                <a:solidFill>
                  <a:schemeClr val="tx1"/>
                </a:solidFill>
              </a:rPr>
              <a:t> Etna </a:t>
            </a:r>
            <a:r>
              <a:rPr lang="en-US" sz="1800" b="1" i="1" dirty="0" err="1" smtClean="0">
                <a:solidFill>
                  <a:schemeClr val="tx1"/>
                </a:solidFill>
              </a:rPr>
              <a:t>Kehnay</a:t>
            </a:r>
            <a:r>
              <a:rPr lang="en-US" sz="1800" b="1" i="1" dirty="0" smtClean="0">
                <a:solidFill>
                  <a:schemeClr val="tx1"/>
                </a:solidFill>
              </a:rPr>
              <a:t> Say Kay Ham </a:t>
            </a:r>
            <a:r>
              <a:rPr lang="en-US" sz="1800" b="1" i="1" dirty="0" err="1" smtClean="0">
                <a:solidFill>
                  <a:schemeClr val="tx1"/>
                </a:solidFill>
              </a:rPr>
              <a:t>Eman</a:t>
            </a:r>
            <a:r>
              <a:rPr lang="en-US" sz="1800" b="1" i="1" dirty="0" smtClean="0">
                <a:solidFill>
                  <a:schemeClr val="tx1"/>
                </a:solidFill>
              </a:rPr>
              <a:t> Lai, </a:t>
            </a:r>
            <a:r>
              <a:rPr lang="en-US" sz="1800" b="1" i="1" dirty="0" err="1" smtClean="0">
                <a:solidFill>
                  <a:schemeClr val="tx1"/>
                </a:solidFill>
              </a:rPr>
              <a:t>Unhay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Chor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Dya</a:t>
            </a:r>
            <a:r>
              <a:rPr lang="en-US" sz="1800" b="1" i="1" dirty="0" smtClean="0">
                <a:solidFill>
                  <a:schemeClr val="tx1"/>
                </a:solidFill>
              </a:rPr>
              <a:t> Jai </a:t>
            </a:r>
            <a:r>
              <a:rPr lang="en-US" sz="1800" b="1" i="1" dirty="0" err="1" smtClean="0">
                <a:solidFill>
                  <a:schemeClr val="tx1"/>
                </a:solidFill>
              </a:rPr>
              <a:t>Ga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Aur</a:t>
            </a:r>
            <a:r>
              <a:rPr lang="en-US" sz="1800" b="1" i="1" dirty="0" smtClean="0">
                <a:solidFill>
                  <a:schemeClr val="tx1"/>
                </a:solidFill>
              </a:rPr>
              <a:t> Un </a:t>
            </a:r>
            <a:r>
              <a:rPr lang="en-US" sz="1800" b="1" i="1" dirty="0" err="1" smtClean="0">
                <a:solidFill>
                  <a:schemeClr val="tx1"/>
                </a:solidFill>
              </a:rPr>
              <a:t>Ka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Imtayhan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Nhi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Lya</a:t>
            </a:r>
            <a:r>
              <a:rPr lang="en-US" sz="1800" b="1" i="1" dirty="0" smtClean="0">
                <a:solidFill>
                  <a:schemeClr val="tx1"/>
                </a:solidFill>
              </a:rPr>
              <a:t> Jai </a:t>
            </a:r>
            <a:r>
              <a:rPr lang="en-US" sz="1800" b="1" i="1" dirty="0" err="1" smtClean="0">
                <a:solidFill>
                  <a:schemeClr val="tx1"/>
                </a:solidFill>
              </a:rPr>
              <a:t>Ga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5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0782"/>
            <a:ext cx="9144000" cy="93518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CONTINUED….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8077200" cy="58674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Sabar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nahi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shukar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muqaam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Logon may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shauq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Shahadat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dua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KHESMA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waqia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Bistar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Marnay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Kay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Bajaii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May Ye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Zyada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Pasand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Karta Ho Kay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Mayray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Sar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Talwar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Ki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Hazar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Zarbay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Lag Jai, Jin Kay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Natejay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May Main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Maara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Jaun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MOLA ALI(A.S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2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206</TotalTime>
  <Words>373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FALSAFA-E-  SHAHADAT</vt:lpstr>
      <vt:lpstr>INFORMATION</vt:lpstr>
      <vt:lpstr>INDEX</vt:lpstr>
      <vt:lpstr>SHAHEED NAZD E KHUDA</vt:lpstr>
      <vt:lpstr>SHAHEED KA BADAN</vt:lpstr>
      <vt:lpstr>SHAHEED KA TAQADDUS</vt:lpstr>
      <vt:lpstr>CONTINUED….</vt:lpstr>
      <vt:lpstr>SHAHEED KA ISHTIYYAQ</vt:lpstr>
      <vt:lpstr>CONTINUED….</vt:lpstr>
      <vt:lpstr>SHAHEED KI MANATIQ</vt:lpstr>
      <vt:lpstr>SHAHEED KA KHOON</vt:lpstr>
      <vt:lpstr>SHAHEED KI SHIFA-AT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SHAHEED NAZAD E KHODA</dc:title>
  <dc:creator>bilal haider</dc:creator>
  <cp:lastModifiedBy>Syed Shan e. Raza Jaffry</cp:lastModifiedBy>
  <cp:revision>53</cp:revision>
  <dcterms:created xsi:type="dcterms:W3CDTF">2006-08-16T00:00:00Z</dcterms:created>
  <dcterms:modified xsi:type="dcterms:W3CDTF">2015-04-25T05:51:45Z</dcterms:modified>
</cp:coreProperties>
</file>